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6" r:id="rId2"/>
    <p:sldId id="259" r:id="rId3"/>
    <p:sldId id="283" r:id="rId4"/>
    <p:sldId id="284" r:id="rId5"/>
    <p:sldId id="263" r:id="rId6"/>
    <p:sldId id="266" r:id="rId7"/>
    <p:sldId id="264" r:id="rId8"/>
    <p:sldId id="265" r:id="rId9"/>
    <p:sldId id="285" r:id="rId10"/>
    <p:sldId id="282" r:id="rId11"/>
    <p:sldId id="268" r:id="rId12"/>
    <p:sldId id="257" r:id="rId13"/>
    <p:sldId id="286" r:id="rId14"/>
    <p:sldId id="270" r:id="rId15"/>
    <p:sldId id="260" r:id="rId16"/>
    <p:sldId id="262" r:id="rId17"/>
    <p:sldId id="261" r:id="rId18"/>
    <p:sldId id="269" r:id="rId19"/>
    <p:sldId id="258" r:id="rId20"/>
    <p:sldId id="267" r:id="rId21"/>
    <p:sldId id="274" r:id="rId22"/>
    <p:sldId id="273" r:id="rId23"/>
    <p:sldId id="276" r:id="rId24"/>
    <p:sldId id="272" r:id="rId25"/>
    <p:sldId id="275" r:id="rId26"/>
    <p:sldId id="280" r:id="rId27"/>
    <p:sldId id="277" r:id="rId28"/>
    <p:sldId id="278" r:id="rId29"/>
    <p:sldId id="271" r:id="rId30"/>
    <p:sldId id="28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6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3ED42-7F94-412A-9E2F-A939098EA053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F7F34-DD18-4CC1-AEBD-D1C235381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05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195806B-E9D3-4D50-919E-52C02926CC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2481" y="93885"/>
            <a:ext cx="868757" cy="365792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733ED48-972E-4BD5-A651-3DC94010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ADAFB8C-66D2-4A00-BEB0-A206419B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9428B6-A747-47BB-9F73-8A68FA2E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5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4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83C20C7-E70E-41D5-BA93-67E6ABA64C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0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5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84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93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Matthew Stevenson, @mstev0du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4F23C1-A8A3-45C1-BCD9-A46FA3B38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0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26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/>
              <a:t>2019-04-03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820B61A-79D8-4F53-8B2C-616983CADFF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9C2538D-683D-D840-91E7-848C7461B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Matthew Stevenson, @mstev0du</a:t>
            </a:r>
          </a:p>
        </p:txBody>
      </p:sp>
    </p:spTree>
    <p:extLst>
      <p:ext uri="{BB962C8B-B14F-4D97-AF65-F5344CB8AC3E}">
        <p14:creationId xmlns:p14="http://schemas.microsoft.com/office/powerpoint/2010/main" val="299715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witterSupport/status/1110913960230948864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witter.com/en/tos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dpr-info.eu/art-8-gdpr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ortune.com/2018/06/02/twitter-banning-users-13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twitter.com/s_rxii/status/1110265095702097920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Twitter/comments/8mzd4i/rant_megathread_locked_out_of_account_due_to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witterSupport/status/1006682102513848320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witterSupport/status/100668210251384832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twitter.com/forms/general?subtopic=suspended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twitter.com/forms/general?subtopic=suspended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ereJohnnyGo/status/1110670786845655040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edouxrd/status/1109890764253863937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cottoFrost/status/1110470509446090752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_rxii/status/111026509570209792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witter.com/edouxrd/status/110989076425386393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E93E-D500-4B21-B5A0-0EA5D8573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086708"/>
            <a:ext cx="10058400" cy="2238404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Birthday Hoax Originating From A </a:t>
            </a:r>
            <a:r>
              <a:rPr lang="en-US" sz="7200"/>
              <a:t>Simple Tweet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B9AB0-63E2-46C5-B952-753127450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014" y="4455619"/>
            <a:ext cx="10339755" cy="1908995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Presented By: Matthew Stevenson</a:t>
            </a:r>
          </a:p>
          <a:p>
            <a:pPr algn="ctr"/>
            <a:r>
              <a:rPr lang="en-US" dirty="0"/>
              <a:t>Course: CS895, Date: 2019-04-3</a:t>
            </a:r>
          </a:p>
        </p:txBody>
      </p:sp>
    </p:spTree>
    <p:extLst>
      <p:ext uri="{BB962C8B-B14F-4D97-AF65-F5344CB8AC3E}">
        <p14:creationId xmlns:p14="http://schemas.microsoft.com/office/powerpoint/2010/main" val="1597768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714A64-C27C-E14F-9911-4DCCE93D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0F40D2-B230-9949-A65C-89B40B08B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There is no conversation found between these accounts other than the direct replies in the into tweet thread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One can only assume the true nature of these replies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However, taking into account the earliest tweet from @</a:t>
            </a:r>
            <a:r>
              <a:rPr lang="en-US" dirty="0" err="1"/>
              <a:t>edoudrxd</a:t>
            </a:r>
            <a:r>
              <a:rPr lang="en-US" dirty="0"/>
              <a:t> and others, it appears the tweets are meant to be taken as a joke, but quickly turned into users falling for a trap they had introduced to the Twitter community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695CD-72D9-9744-8336-82F20DEA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B04CCB-2B7A-4B4E-A0A1-5602FE70A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C30AE-BFBE-ED43-8A74-26CE6D02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2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3A9E07-FED4-42B5-9B59-2FEB7260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Must Have A Response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510D5-5460-483A-8897-44A3D8FC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What They Say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154A81-4A79-4835-A893-C7CAE0109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5A0E0F-ADAE-4809-B06F-0BE9C1FB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429AD-3A9C-409E-9223-53DB2C6CB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4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00537-62D9-444B-91C1-A13974980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8098A-EB24-4CEA-8D1C-2467E585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178C9-A16B-4F1A-A2D6-56738A008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8572F5-4421-457E-9909-81589C01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440" y="582639"/>
            <a:ext cx="8447119" cy="5387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9534F-8EF8-4243-963E-C29733796A56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Twitter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B8821E-9031-43BF-B41A-7AD700EA0FDF}"/>
              </a:ext>
            </a:extLst>
          </p:cNvPr>
          <p:cNvSpPr txBox="1"/>
          <p:nvPr/>
        </p:nvSpPr>
        <p:spPr>
          <a:xfrm>
            <a:off x="0" y="596803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https://twitter.com/TwitterSupport/status/1110913960230948864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23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3BC7A3-1564-954F-8E9B-036EA768E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This Happen?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3775D9-DA80-704B-ACD8-5707BC001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Must Be A Reasonable Explanation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E8C73-A49D-694E-AFB4-719971314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DBAAB0-1557-ED46-B3BD-D85311883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41238-904C-344E-97AB-6D01569D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04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1A473E-7A4A-4E34-982C-2B21630A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Twitter Age Requirement Enforcement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01D195-B450-4745-8BEA-C6CC520F8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Policy State?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DCAC16-F2FD-4896-8841-B31B09CDE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C05D05-8C5D-4486-A056-FC5CE6917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1B18F-12C4-47DB-A6B9-5F4DB0F4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5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00537-62D9-444B-91C1-A13974980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8098A-EB24-4CEA-8D1C-2467E585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178C9-A16B-4F1A-A2D6-56738A008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F9534F-8EF8-4243-963E-C29733796A56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Twitter Terms Of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B8821E-9031-43BF-B41A-7AD700EA0FDF}"/>
              </a:ext>
            </a:extLst>
          </p:cNvPr>
          <p:cNvSpPr txBox="1"/>
          <p:nvPr/>
        </p:nvSpPr>
        <p:spPr>
          <a:xfrm>
            <a:off x="0" y="596803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https://twitter.com/en/tos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6CFE7-A3D3-4716-A876-97615BC8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25" y="2051685"/>
            <a:ext cx="10668150" cy="27546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CA4010-EC72-45B3-9ED3-70BFD281263F}"/>
              </a:ext>
            </a:extLst>
          </p:cNvPr>
          <p:cNvSpPr/>
          <p:nvPr/>
        </p:nvSpPr>
        <p:spPr>
          <a:xfrm>
            <a:off x="7696200" y="3230880"/>
            <a:ext cx="3101340" cy="259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560CCA-F43E-4A8F-B480-C3970AA339D5}"/>
              </a:ext>
            </a:extLst>
          </p:cNvPr>
          <p:cNvSpPr/>
          <p:nvPr/>
        </p:nvSpPr>
        <p:spPr>
          <a:xfrm>
            <a:off x="4055571" y="3550920"/>
            <a:ext cx="1857549" cy="259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5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8C9ABF-B26F-47A7-836D-B4E3DD156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Twitter Decide To Begin Enforcing Age Requirements?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1E770A-3593-47FA-A2B8-60D6398A1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Look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21026D-5447-4CF9-B25E-801F41BCC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0C2BB6-9EEB-4448-BF0B-27AD2179F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24D07-17A9-4388-B97B-6AE165154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10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F4AB9-AD67-4094-A8C3-CEB35FFDB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555F87-6732-4F9F-88CB-5CC2780A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43A15-B0BF-48BB-A999-32D1E501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96365-1237-43A0-8E9B-0DD7BA6DDE33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Twitter Enforces Terms Of Service On Age Restriction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64613-0309-493F-8578-A37A329F3DB8}"/>
              </a:ext>
            </a:extLst>
          </p:cNvPr>
          <p:cNvSpPr txBox="1"/>
          <p:nvPr/>
        </p:nvSpPr>
        <p:spPr>
          <a:xfrm>
            <a:off x="0" y="596803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https://gdpr-info.eu/art-8-gdpr/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92F647-173F-4D52-BEE4-A677B7F3C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973" y="585780"/>
            <a:ext cx="7154054" cy="53822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8130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A836BA-0359-4923-A31D-0A438BA2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Did Twitter Users Have Problems When The Policy Was First Enacted?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E28947-C12D-4EFF-AFC6-97C2C5677E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Turns Out Twitter Caused A Bunch Of Problems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A8CF25-BC0F-4282-AAC8-B81882CF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018C1-CD3A-4C33-8929-ACCCC0750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9CDE2-1ED4-4FB1-9D4A-6A00E568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33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7F49E0-B93C-410D-9F72-64D0284A3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76BA20-2FD1-4B49-BB89-E732C0443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043EC-70F4-491F-BB20-891B48EDB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423A09-5046-4611-98A8-1982D8422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182" y="587103"/>
            <a:ext cx="6659636" cy="53809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66387F-5636-40A9-9A43-6382C31F80E2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Twitter Enforces Terms Of Service Based On Age Restriction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0B7768-2D46-4C15-A92D-773EAADA91C1}"/>
              </a:ext>
            </a:extLst>
          </p:cNvPr>
          <p:cNvSpPr txBox="1"/>
          <p:nvPr/>
        </p:nvSpPr>
        <p:spPr>
          <a:xfrm>
            <a:off x="0" y="596803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http://fortune.com/2018/06/02/twitter-banning-users-13/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53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00537-62D9-444B-91C1-A13974980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8098A-EB24-4CEA-8D1C-2467E585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178C9-A16B-4F1A-A2D6-56738A008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F9534F-8EF8-4243-963E-C29733796A56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Most Popular Tweet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B8821E-9031-43BF-B41A-7AD700EA0FDF}"/>
              </a:ext>
            </a:extLst>
          </p:cNvPr>
          <p:cNvSpPr txBox="1"/>
          <p:nvPr/>
        </p:nvSpPr>
        <p:spPr>
          <a:xfrm>
            <a:off x="0" y="596803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https://twitter.com/s_rxii/status/1110265095702097920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21C8EF-17E5-46B7-8C12-F20D814B5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789" y="584775"/>
            <a:ext cx="8440421" cy="5383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E4EDD4-60B3-F44E-992C-9CD90597E4E2}"/>
              </a:ext>
            </a:extLst>
          </p:cNvPr>
          <p:cNvSpPr/>
          <p:nvPr/>
        </p:nvSpPr>
        <p:spPr>
          <a:xfrm>
            <a:off x="2895601" y="3171092"/>
            <a:ext cx="2497015" cy="515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51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3F29B6-A0EA-4E3B-935B-E9BC7BD7B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39386B-5B26-407C-9422-D4649320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EC72F-E95F-47C4-96A4-CC92A3EE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37BD0-56EC-4DA6-98DA-811D21CE5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3" y="584775"/>
            <a:ext cx="6832594" cy="54526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E54316-6E17-427A-8921-AC8B03F64180}"/>
              </a:ext>
            </a:extLst>
          </p:cNvPr>
          <p:cNvSpPr txBox="1"/>
          <p:nvPr/>
        </p:nvSpPr>
        <p:spPr>
          <a:xfrm>
            <a:off x="0" y="6037453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https://www.reddit.com/r/Twitter/comments/8mzd4i/rant_megathread_locked_out_of_account_due_to/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08005-3BAF-4D97-94E9-142A3CFC313F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Twitter Age Enforcement Causes An Unexpected Glitch</a:t>
            </a:r>
          </a:p>
        </p:txBody>
      </p:sp>
    </p:spTree>
    <p:extLst>
      <p:ext uri="{BB962C8B-B14F-4D97-AF65-F5344CB8AC3E}">
        <p14:creationId xmlns:p14="http://schemas.microsoft.com/office/powerpoint/2010/main" val="672848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1CB531-0ECF-4CEC-AC85-6BB2E8A7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E64932-2CD2-48FA-A35D-358C9FCB5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9E10F-93F0-4D02-8325-8CDD78AA3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B9B84-A432-4829-9EB1-0DB5F2BAA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92" y="693420"/>
            <a:ext cx="5757456" cy="52913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7F51A1-9583-451C-81AE-723C7E805F0E}"/>
              </a:ext>
            </a:extLst>
          </p:cNvPr>
          <p:cNvSpPr/>
          <p:nvPr/>
        </p:nvSpPr>
        <p:spPr>
          <a:xfrm>
            <a:off x="0" y="5984796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https://twitter.com/TwitterSupport/status/1006682102513848320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B93FED-6271-4EA5-BD4F-1E6AA5FB2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08" y="1267956"/>
            <a:ext cx="5263188" cy="43220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E423CD-6EC6-4501-80B1-8FD1EA6AEF4C}"/>
              </a:ext>
            </a:extLst>
          </p:cNvPr>
          <p:cNvSpPr/>
          <p:nvPr/>
        </p:nvSpPr>
        <p:spPr>
          <a:xfrm>
            <a:off x="1798320" y="4069080"/>
            <a:ext cx="784860" cy="2895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539A0-B0E1-4711-AA9E-E728E9517E0E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Twitter Responds</a:t>
            </a:r>
          </a:p>
        </p:txBody>
      </p:sp>
    </p:spTree>
    <p:extLst>
      <p:ext uri="{BB962C8B-B14F-4D97-AF65-F5344CB8AC3E}">
        <p14:creationId xmlns:p14="http://schemas.microsoft.com/office/powerpoint/2010/main" val="209212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48A13B-B432-4871-ACDC-1F9864AB8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Enforcement Mishap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8DAEE-DB74-44D0-8D5C-E753BA635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In many cases, Twitter algorithms mistakenly locked users out of their account even though they were above 13 years old requirement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This was based on the entered information for the birthdate from when a user’s account was first created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Meaning: The user signed up underage, but is now of age.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22C35-2F9F-4955-B42D-7B8A7ED36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A0E68-E9A3-401D-9AEF-58009AF52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F3FF2-3770-4087-94DB-A0A7FADA3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96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CB1A8-4D49-48DE-9CDB-A77B74DC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4494D-6FB7-4482-8F12-2E8286AA3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2F6C7-22DA-4C4C-84AE-8E269D11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EBC62-B94E-4D8B-A636-03A24E9C0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1414462"/>
            <a:ext cx="7191375" cy="4029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5E3F88-E0CF-4398-803F-095A3534EC74}"/>
              </a:ext>
            </a:extLst>
          </p:cNvPr>
          <p:cNvSpPr/>
          <p:nvPr/>
        </p:nvSpPr>
        <p:spPr>
          <a:xfrm>
            <a:off x="0" y="5984796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https://twitter.com/TwitterSupport/status/1006682102513848320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557C8-879A-4DF7-AB77-2F7FAF00DF56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Message From Twitter</a:t>
            </a:r>
          </a:p>
        </p:txBody>
      </p:sp>
    </p:spTree>
    <p:extLst>
      <p:ext uri="{BB962C8B-B14F-4D97-AF65-F5344CB8AC3E}">
        <p14:creationId xmlns:p14="http://schemas.microsoft.com/office/powerpoint/2010/main" val="3923548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79C8-5B42-440D-85F2-3750D6AB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 Did Twitter Offering Its Users To Reclaim Their Accounts?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C9D1E-DF36-4CB8-ACF5-8805C32CC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0252D-1752-47F3-944B-14CE780E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00D82-988E-4410-B096-08304160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F2008-C036-4C29-8DC3-8DB81A27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55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C2719-9BE6-480C-9F33-A1F249690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FA56-18B1-40C3-9A22-5721DDA9C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C6083-A444-4EA7-92AE-3A2A7013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39153-F766-4D98-9919-9AFEB67D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525" y="634899"/>
            <a:ext cx="5966948" cy="5349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6D63FF-AB7A-4A8E-9EFE-5D2E2817B524}"/>
              </a:ext>
            </a:extLst>
          </p:cNvPr>
          <p:cNvSpPr/>
          <p:nvPr/>
        </p:nvSpPr>
        <p:spPr>
          <a:xfrm>
            <a:off x="0" y="5984796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https://help.twitter.com/forms/general?subtopic=suspended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80DD3-9D3B-4A93-B51C-FA5C40E53BEF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Twitter Account Appeal</a:t>
            </a:r>
          </a:p>
        </p:txBody>
      </p:sp>
    </p:spTree>
    <p:extLst>
      <p:ext uri="{BB962C8B-B14F-4D97-AF65-F5344CB8AC3E}">
        <p14:creationId xmlns:p14="http://schemas.microsoft.com/office/powerpoint/2010/main" val="221924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69A279-9359-451B-AC91-6C60F227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 Restoration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FE562A-AE91-4B6D-9720-2BAF1444E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Requires proof of age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if user is under the age of 18, the user must provide parental consent including parental identification alongside with initial appeal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61BB2-1825-4278-B53B-9AE2099A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CA89AA-18F3-47CB-9833-03E222C9B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6A2C5-63B7-43D3-A652-232C35972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27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AAB609-EE7B-4A11-BE3B-6B3864CFF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Back To The Birthday Hoax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E0DA7E-60AD-489D-A5BC-C1FA3D034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Twitter Offering Its Users?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98D8D0-CCE9-4C64-BB82-5A38D01A9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B22B27-B70E-496F-A86D-E8ED5596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D3646-B231-49A8-85CF-AF6AF50A7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47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C2719-9BE6-480C-9F33-A1F249690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FA56-18B1-40C3-9A22-5721DDA9C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C6083-A444-4EA7-92AE-3A2A7013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39153-F766-4D98-9919-9AFEB67D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525" y="634899"/>
            <a:ext cx="5966948" cy="5349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6D63FF-AB7A-4A8E-9EFE-5D2E2817B524}"/>
              </a:ext>
            </a:extLst>
          </p:cNvPr>
          <p:cNvSpPr/>
          <p:nvPr/>
        </p:nvSpPr>
        <p:spPr>
          <a:xfrm>
            <a:off x="0" y="5984796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https://help.twitter.com/forms/general?subtopic=suspended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80DD3-9D3B-4A93-B51C-FA5C40E53BEF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Twitter Account Appeal</a:t>
            </a:r>
          </a:p>
        </p:txBody>
      </p:sp>
    </p:spTree>
    <p:extLst>
      <p:ext uri="{BB962C8B-B14F-4D97-AF65-F5344CB8AC3E}">
        <p14:creationId xmlns:p14="http://schemas.microsoft.com/office/powerpoint/2010/main" val="3951631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CDDAB2-E12F-4C9A-8F01-4B0C5E2C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Age Enforcement Began In Mid-2018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376CC7-4190-4478-9AA0-273187C95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Would Think Users Would Be Aware Of The Dangers Of Changing Their 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09BA0-42C6-4550-944C-98A74052E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28365-F1E2-4734-8447-414484823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90C06-94DB-4EC7-B5D6-32E5BAF5A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4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E3412A-43DF-6E42-802B-9BBC0A5D5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5A9F1-EA82-7A41-AC41-D09CAEC49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7039B-7374-8745-86D3-D8CE6863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61636-C8C5-C242-8ECC-A59813BF6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63" y="584775"/>
            <a:ext cx="9643074" cy="53437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E4782-4EC9-0949-965F-1E6883C39D86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Another Tweet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6C25BE-86BF-4849-B704-8A8CB743226B}"/>
              </a:ext>
            </a:extLst>
          </p:cNvPr>
          <p:cNvSpPr/>
          <p:nvPr/>
        </p:nvSpPr>
        <p:spPr>
          <a:xfrm>
            <a:off x="0" y="5955417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https://twitter.com/ThereJohnnyGo/status/1110670786845655040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528F78-9C12-EE4F-810D-89333D722FBC}"/>
              </a:ext>
            </a:extLst>
          </p:cNvPr>
          <p:cNvSpPr/>
          <p:nvPr/>
        </p:nvSpPr>
        <p:spPr>
          <a:xfrm>
            <a:off x="1711570" y="3528646"/>
            <a:ext cx="2497015" cy="515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49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1C3BEE-D227-4474-9E40-1FA379E9E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Hoax Was Successful Based On The Criteria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0992A9-6B65-453E-B601-8C468339F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Twitter users wanted new themes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Influence was strong based on widespread social media interaction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Users affected by hoax were unaware of Twitter’s age enforcement policy that took place last year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Dynamics of human behavior while on social media exploited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Psychological factors of users wanting to receive satisfaction based on interacting with trending content was also exploited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Originator of birthday hoax is unknown however the earliest is tweet is from the account @</a:t>
            </a:r>
            <a:r>
              <a:rPr lang="en-US" dirty="0" err="1"/>
              <a:t>edoudrxd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7FA2E-DE4A-46D1-A8B7-F89A89A32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652C8-E9C5-4B9A-92D4-D4B3B23B0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A6675-D9C1-4B50-ABF9-6028FCF35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07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0F5AA2-E336-7742-BB85-DCB158C7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B7187-8DC7-2E4E-A9EC-3B0938C2A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097E8-A736-BB4D-98DB-A177FA12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1580E-2178-3041-8498-1565D01A6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74" y="759082"/>
            <a:ext cx="9699851" cy="5208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1780C-5DCF-9A4C-B9FC-A87C83BD2E30}"/>
              </a:ext>
            </a:extLst>
          </p:cNvPr>
          <p:cNvSpPr txBox="1"/>
          <p:nvPr/>
        </p:nvSpPr>
        <p:spPr>
          <a:xfrm>
            <a:off x="0" y="596803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https://twitter.com/edouxrd/status/1109890764253863937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CD359-B5CB-3442-99E9-0FADE1B9B436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Earliest Found Tweet Based On Twitter Advanced Search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ACADC0-BE88-6049-BFE4-1CAABEF4C693}"/>
              </a:ext>
            </a:extLst>
          </p:cNvPr>
          <p:cNvSpPr/>
          <p:nvPr/>
        </p:nvSpPr>
        <p:spPr>
          <a:xfrm>
            <a:off x="1711570" y="3681046"/>
            <a:ext cx="2497015" cy="515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BA5BC8-A226-D64A-8FB6-5FC202BB30F6}"/>
              </a:ext>
            </a:extLst>
          </p:cNvPr>
          <p:cNvSpPr txBox="1"/>
          <p:nvPr/>
        </p:nvSpPr>
        <p:spPr>
          <a:xfrm>
            <a:off x="4618892" y="378655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Original Tweet?</a:t>
            </a:r>
          </a:p>
        </p:txBody>
      </p:sp>
    </p:spTree>
    <p:extLst>
      <p:ext uri="{BB962C8B-B14F-4D97-AF65-F5344CB8AC3E}">
        <p14:creationId xmlns:p14="http://schemas.microsoft.com/office/powerpoint/2010/main" val="1232830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CB653A-759A-4AF6-BFB8-B08B7D5E3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04BACC-ADAB-44DC-8240-58E30B31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E637-D0F3-42C1-80E9-8C9ADB0DE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1C485-C9A0-4158-ACF7-76518BDF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626" y="556498"/>
            <a:ext cx="4135915" cy="5411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E2C49F-4E58-4C59-844B-4A09192D428C}"/>
              </a:ext>
            </a:extLst>
          </p:cNvPr>
          <p:cNvSpPr txBox="1"/>
          <p:nvPr/>
        </p:nvSpPr>
        <p:spPr>
          <a:xfrm>
            <a:off x="1485499" y="5968036"/>
            <a:ext cx="4401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https://twitter.com/ScottoFrost/status/1110470509446090752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F35BF-475D-4894-ACE2-3265F08EE41E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Responses To Popular Tweet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DA003E-183C-485F-987D-126202A55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690" y="1324949"/>
            <a:ext cx="2811780" cy="38689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CB6762-AF50-444B-A136-9411F4DBCB61}"/>
              </a:ext>
            </a:extLst>
          </p:cNvPr>
          <p:cNvSpPr txBox="1"/>
          <p:nvPr/>
        </p:nvSpPr>
        <p:spPr>
          <a:xfrm>
            <a:off x="7477491" y="5270173"/>
            <a:ext cx="3346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C000"/>
                </a:solidFill>
              </a:rPr>
              <a:t>Reply In Thread To @</a:t>
            </a:r>
            <a:r>
              <a:rPr lang="en-US" sz="1200" dirty="0" err="1">
                <a:solidFill>
                  <a:srgbClr val="FFC000"/>
                </a:solidFill>
              </a:rPr>
              <a:t>ScottoFrost</a:t>
            </a:r>
            <a:endParaRPr lang="en-US" sz="1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693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382C4E-40B0-4676-9E76-98E04A1E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Seems Quite Convincing…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5C490-FAFF-4528-BBED-565D538E0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Enjoy New Themes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A30D69-494C-426C-BF42-92DEB97D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AEE2F-EBDD-4A5D-9776-346BC539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D38B3-074B-4B7F-8C6C-27B0852C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1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C517D-5484-4856-9379-09B400C7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Users Themes Actually Change?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390D5F-D543-40FB-8EE5-83D9C20AA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Look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39FB3-7A1E-4AB3-BC20-E87F0EA6F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63D883-FEA6-432A-8774-AF58C5CFA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2C6C3-E355-401F-8D3F-53DCDFD98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80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14762-49A7-455A-8C49-9F176EBAD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29D09-0543-4E06-94BF-D8AB5A000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B3C42-2B53-4345-92AF-D68907D49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5E91E5-4CF5-44BD-A746-E0AB2E16C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494" y="774139"/>
            <a:ext cx="3183926" cy="4749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B78CC0-68E3-4391-8018-84829EF8A2CA}"/>
              </a:ext>
            </a:extLst>
          </p:cNvPr>
          <p:cNvSpPr txBox="1"/>
          <p:nvPr/>
        </p:nvSpPr>
        <p:spPr>
          <a:xfrm>
            <a:off x="7857726" y="5599478"/>
            <a:ext cx="4085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https://twitter.com/s_rxii/status/1110265095702097920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05E7A-A603-4EC1-8141-4278CBE86A98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User Responses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58787-6E8A-41FC-9138-FCC19B4DB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41" y="755682"/>
            <a:ext cx="5396420" cy="47675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5592CB-E361-4C83-9216-793685FEC8E0}"/>
              </a:ext>
            </a:extLst>
          </p:cNvPr>
          <p:cNvSpPr txBox="1"/>
          <p:nvPr/>
        </p:nvSpPr>
        <p:spPr>
          <a:xfrm>
            <a:off x="803403" y="5599478"/>
            <a:ext cx="52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https://twitter.com/s_rxii/status/1110265095702097920</a:t>
            </a:r>
            <a:endParaRPr lang="en-US" sz="1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37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CCAD1E-AFCA-4D49-82B5-2AA564F5F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DA3F67-25A4-E740-9B01-E4E4606C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D2C77-3614-9441-8065-1E62AC3DE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4FFAE-F552-5F4B-B585-51F97EE61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30" y="699792"/>
            <a:ext cx="9086362" cy="2887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8A6CEA-9A7A-0647-85A7-7095317338FE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Reactions To Users Misfortunes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72D3B4-C1ED-D849-A2F9-A51B41214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415" y="3587261"/>
            <a:ext cx="9086363" cy="23371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3260EF-4D06-7543-8051-F96F506AF033}"/>
              </a:ext>
            </a:extLst>
          </p:cNvPr>
          <p:cNvSpPr txBox="1"/>
          <p:nvPr/>
        </p:nvSpPr>
        <p:spPr>
          <a:xfrm>
            <a:off x="0" y="596803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https://twitter.com/edouxrd/status/1109890764253863937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19387"/>
      </p:ext>
    </p:extLst>
  </p:cSld>
  <p:clrMapOvr>
    <a:masterClrMapping/>
  </p:clrMapOvr>
</p:sld>
</file>

<file path=ppt/theme/theme1.xml><?xml version="1.0" encoding="utf-8"?>
<a:theme xmlns:a="http://schemas.openxmlformats.org/drawingml/2006/main" name="Odu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duTheme" id="{88BF07E9-BEB3-4C09-A32D-CA31242E2945}" vid="{BFEB7EFD-228E-4F5C-B309-3FCE48C655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OduTheme</Template>
  <TotalTime>23884</TotalTime>
  <Words>889</Words>
  <Application>Microsoft Macintosh PowerPoint</Application>
  <PresentationFormat>Widescreen</PresentationFormat>
  <Paragraphs>162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Calibri Light</vt:lpstr>
      <vt:lpstr>Courier New</vt:lpstr>
      <vt:lpstr>OduTheme</vt:lpstr>
      <vt:lpstr>Birthday Hoax Originating From A Simple Tweet</vt:lpstr>
      <vt:lpstr>PowerPoint Presentation</vt:lpstr>
      <vt:lpstr>PowerPoint Presentation</vt:lpstr>
      <vt:lpstr>PowerPoint Presentation</vt:lpstr>
      <vt:lpstr>PowerPoint Presentation</vt:lpstr>
      <vt:lpstr>That Seems Quite Convincing…</vt:lpstr>
      <vt:lpstr>Did Users Themes Actually Change?</vt:lpstr>
      <vt:lpstr>PowerPoint Presentation</vt:lpstr>
      <vt:lpstr>PowerPoint Presentation</vt:lpstr>
      <vt:lpstr>Thinking about it</vt:lpstr>
      <vt:lpstr>Twitter Must Have A Response</vt:lpstr>
      <vt:lpstr>PowerPoint Presentation</vt:lpstr>
      <vt:lpstr>How Did This Happen?</vt:lpstr>
      <vt:lpstr>The Twitter Age Requirement Enforcement</vt:lpstr>
      <vt:lpstr>PowerPoint Presentation</vt:lpstr>
      <vt:lpstr>Why Did Twitter Decide To Begin Enforcing Age Requirements?</vt:lpstr>
      <vt:lpstr>PowerPoint Presentation</vt:lpstr>
      <vt:lpstr>Did Twitter Users Have Problems When The Policy Was First Enacted?</vt:lpstr>
      <vt:lpstr>PowerPoint Presentation</vt:lpstr>
      <vt:lpstr>PowerPoint Presentation</vt:lpstr>
      <vt:lpstr>PowerPoint Presentation</vt:lpstr>
      <vt:lpstr>Twitter Enforcement Mishap</vt:lpstr>
      <vt:lpstr>PowerPoint Presentation</vt:lpstr>
      <vt:lpstr>So What Did Twitter Offering Its Users To Reclaim Their Accounts?</vt:lpstr>
      <vt:lpstr>PowerPoint Presentation</vt:lpstr>
      <vt:lpstr>Account Restoration</vt:lpstr>
      <vt:lpstr>Now Back To The Birthday Hoax</vt:lpstr>
      <vt:lpstr>PowerPoint Presentation</vt:lpstr>
      <vt:lpstr>The Age Enforcement Began In Mid-2018</vt:lpstr>
      <vt:lpstr>The Hoax Was Successful Based On The Criteria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Blacktivists In The Archive</dc:title>
  <dc:creator>Matt S</dc:creator>
  <cp:lastModifiedBy>Stevenson, Matthew</cp:lastModifiedBy>
  <cp:revision>116</cp:revision>
  <dcterms:created xsi:type="dcterms:W3CDTF">2019-03-05T02:19:47Z</dcterms:created>
  <dcterms:modified xsi:type="dcterms:W3CDTF">2019-04-03T18:36:07Z</dcterms:modified>
</cp:coreProperties>
</file>